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9" d="100"/>
          <a:sy n="19" d="100"/>
        </p:scale>
        <p:origin x="2364" y="9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0A6C-4599-18F8-2E82-DF8557153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F9FAE-126A-302E-3039-3BECCDDD7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81FAA-6CAB-57D0-AB86-F6FEA1A09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42D61-D48E-77C8-3183-43620718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09494-B961-DD4C-C196-B5D7BF5B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581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B7A5-6B77-D0A3-DE3C-D4E3AD753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17090-0E7A-2FA0-03EE-41C900AA4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0A24D-CF25-569F-448C-0845EBC62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07774-D1DD-E8C3-D6F3-22EF59B4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EC261-5657-4E35-06FC-A2A384CBC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814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A00D2-E17D-5781-72F3-9F855966C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D5D51-6014-BD33-02A5-84A82C723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E8D98-32BD-51C4-FBA5-7B0EB467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465AF-8313-0452-6B30-FC6DF9E0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A792D-2B0A-DDA3-BD23-C0C57E78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240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1E40-008A-1093-D1C9-29B7AFC1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E9F6-35F9-A03F-AD84-2B157DEDD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3B59E-49D4-0181-2DBD-D5E8AF64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9927F-5CF6-418F-0574-6B12DA7F0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7A2E3-6553-9E64-848C-361B373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4558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5521-4FC6-A090-950C-373E4DCD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2812-12E2-9F27-040A-DBD8FAA36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BB751-D703-805E-70CF-28736FCC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2A4D-D2F5-0FFC-A14C-C17191C29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DB7B7-0B40-61F2-8216-E297C583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961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6088-1F0D-2A18-497F-D3FA19FD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E769B-613B-8073-0C2E-60275C2E4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17CF-BA98-F65C-B700-BCFC237EE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C2011-43B7-4BA7-0982-FD8B9EC6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FDF7E-0741-F40A-97B0-F33E429F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F26BB-59C4-D05E-5F36-72DAC34F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560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2381-D4E1-7FBE-5DDA-45A6A06F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54AD1-2715-7A14-D4F2-FFB5CD08D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57EF1-6907-6119-B604-6EE925EB2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B2DCC-EF7F-5B76-4E28-CBF5B4D9A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B5803-D5C8-622D-572E-A4ED1862A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3728F2-6EDB-9D62-6AB2-861D5333D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3FC97-E6ED-C828-48FD-31471E33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3A095-FE35-2746-627F-21EB92D2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049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0F2D-CF59-E8B2-8E8E-8F2ACA04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98188-AD90-1D29-2F6F-5ED56A31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50947-690E-990B-AD8E-B85EDFA6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8B8EC-0A9F-5B85-D0D5-A8871126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229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31E777-9FA4-CBD6-FE17-708B4884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465EB0-7456-1FED-944D-7A6B6D82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3EB22-F5B9-C5A7-9331-EBD583C7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106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371F-59B8-4357-CCE5-CB38663E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2FAE-D1A7-C3EB-FF5F-1C9FB9633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80A7B-96D9-D204-AF42-52AAC0F6D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37C33-B93B-093C-EB11-9330C467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FC371-5F10-2282-22C7-8E303FC8B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EAC54-163E-DA5D-B8FA-A5CB477A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266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09D1-9FCF-8DAB-8657-13B12C585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86F943-1A37-EADE-DFF0-4511E727E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B17B5-CECB-0663-781D-9CAD8DC81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BD0C1-A782-C4DA-CE7A-6E079B1B7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DEC9-AB11-6888-355D-8304FE2E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C395A-0266-B168-B1E9-BBC03366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492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0606D-7A89-FC90-B3B6-284F03127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9C1C-4C2F-F9CD-2264-8D7209856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08099-28D5-D475-7F25-66B553285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9028F-BE38-4424-8648-FD1123CEC7ED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E34B4-AE82-EC34-0328-1B85B0564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69026-38DC-3BD6-4ADF-71CBC6684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8A109-3148-4129-BB59-3097EFD3406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846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17/06/relationships/model3d" Target="../media/model3d2.glb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17/06/relationships/model3d" Target="../media/model3d2.glb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17/06/relationships/model3d" Target="../media/model3d2.glb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17/06/relationships/model3d" Target="../media/model3d2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17/06/relationships/model3d" Target="../media/model3d2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2.glb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17/06/relationships/model3d" Target="../media/model3d2.glb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17/06/relationships/model3d" Target="../media/model3d2.glb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17/06/relationships/model3d" Target="../media/model3d2.glb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microsoft.com/office/2017/06/relationships/model3d" Target="../media/model3d2.glb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17/06/relationships/model3d" Target="../media/model3d2.glb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microsoft.com/office/2017/06/relationships/model3d" Target="../media/model3d2.glb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microsoft.com/office/2017/06/relationships/model3d" Target="../media/model3d2.glb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microsoft.com/office/2017/06/relationships/model3d" Target="../media/model3d2.glb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microsoft.com/office/2017/06/relationships/model3d" Target="../media/model3d2.glb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microsoft.com/office/2017/06/relationships/model3d" Target="../media/model3d2.glb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microsoft.com/office/2017/06/relationships/model3d" Target="../media/model3d2.glb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microsoft.com/office/2017/06/relationships/model3d" Target="../media/model3d2.glb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microsoft.com/office/2017/06/relationships/model3d" Target="../media/model3d2.glb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microsoft.com/office/2017/06/relationships/model3d" Target="../media/model3d2.glb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microsoft.com/office/2017/06/relationships/model3d" Target="../media/model3d2.glb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microsoft.com/office/2017/06/relationships/model3d" Target="../media/model3d2.glb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microsoft.com/office/2017/06/relationships/model3d" Target="../media/model3d2.glb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microsoft.com/office/2017/06/relationships/model3d" Target="../media/model3d2.glb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microsoft.com/office/2017/06/relationships/model3d" Target="../media/model3d2.glb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5190565"/>
            <a:ext cx="12192000" cy="16674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15277927" y="-3082553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16312044" y="-44354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17955228" y="-63111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14634177" y="-63111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15945661" y="228595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16798540" y="228595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15935947" y="-2456033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72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 rot="20863932">
            <a:off x="-65027" y="5115293"/>
            <a:ext cx="13358412" cy="44519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17261718" y="-1149853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18295835" y="1489153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19973702" y="130158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16617968" y="130158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17929452" y="421865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18782331" y="421865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17341066" y="-65981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6285153"/>
                  </p:ext>
                </p:extLst>
              </p:nvPr>
            </p:nvGraphicFramePr>
            <p:xfrm>
              <a:off x="-5746443" y="5900687"/>
              <a:ext cx="4497584" cy="28811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97584" cy="2881115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-3535007" ay="2468137" az="-284989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9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746443" y="5900687"/>
                <a:ext cx="4497584" cy="28811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8226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 rot="20863932">
            <a:off x="-121185" y="5172028"/>
            <a:ext cx="15381699" cy="44519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8187630" y="477612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9221747" y="311661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10899614" y="2929049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7543880" y="2929049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8855364" y="584612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9708243" y="584612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8266978" y="967646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7779"/>
                  </p:ext>
                </p:extLst>
              </p:nvPr>
            </p:nvGraphicFramePr>
            <p:xfrm>
              <a:off x="-1285395" y="4242847"/>
              <a:ext cx="8511293" cy="32134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511293" cy="3213461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2211455" ay="5185296" az="22082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56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85395" y="4242847"/>
                <a:ext cx="8511293" cy="32134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147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8248142" y="2182240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8385755" y="2473937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04879"/>
            <a:ext cx="12192000" cy="2753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3717984" y="2954216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3855597" y="3245913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0225727"/>
                  </p:ext>
                </p:extLst>
              </p:nvPr>
            </p:nvGraphicFramePr>
            <p:xfrm>
              <a:off x="1034118" y="2926111"/>
              <a:ext cx="4664344" cy="34268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64344" cy="3426866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9644" ay="-69244" az="-11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56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4118" y="2926111"/>
                <a:ext cx="4664344" cy="3426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3503311"/>
                  </p:ext>
                </p:extLst>
              </p:nvPr>
            </p:nvGraphicFramePr>
            <p:xfrm>
              <a:off x="13976130" y="2370486"/>
              <a:ext cx="9578271" cy="315476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578271" cy="3154762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626717" ay="-4201165" az="-5897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492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76130" y="2370486"/>
                <a:ext cx="9578271" cy="31547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7750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04879"/>
            <a:ext cx="12192000" cy="2753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3717984" y="2954216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3855597" y="3245913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34118" y="2926111"/>
              <a:ext cx="4664344" cy="34268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64344" cy="3426866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9644" ay="-69244" az="-11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56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4118" y="2926111"/>
                <a:ext cx="4664344" cy="3426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4832609"/>
                  </p:ext>
                </p:extLst>
              </p:nvPr>
            </p:nvGraphicFramePr>
            <p:xfrm>
              <a:off x="6096123" y="1643751"/>
              <a:ext cx="5255670" cy="46082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55670" cy="4608233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87312" ay="102462" az="146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492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123" y="1643751"/>
                <a:ext cx="5255670" cy="460823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9038828" y="2330836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9176441" y="2622533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36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-85329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3429000"/>
            <a:ext cx="12192000" cy="3429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1980478" y="2547841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1842865" y="283953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893286"/>
                  </p:ext>
                </p:extLst>
              </p:nvPr>
            </p:nvGraphicFramePr>
            <p:xfrm>
              <a:off x="-4664344" y="2519736"/>
              <a:ext cx="4664344" cy="34268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64344" cy="3426866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9644" ay="-69244" az="-11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56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64344" y="2519736"/>
                <a:ext cx="4664344" cy="3426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6164034"/>
                  </p:ext>
                </p:extLst>
              </p:nvPr>
            </p:nvGraphicFramePr>
            <p:xfrm>
              <a:off x="2683866" y="1270547"/>
              <a:ext cx="8667927" cy="76001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667927" cy="7600140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87312" ay="102462" az="146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3358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3866" y="1270547"/>
                <a:ext cx="8667927" cy="76001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7246394" y="2322680"/>
            <a:ext cx="1959639" cy="2208523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7651146" y="2919110"/>
            <a:ext cx="123294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44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-85329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3429000"/>
            <a:ext cx="12192000" cy="3429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1980478" y="2547841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1842865" y="283953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664344" y="2519736"/>
              <a:ext cx="4664344" cy="34268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64344" cy="3426866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9644" ay="-69244" az="-11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56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64344" y="2519736"/>
                <a:ext cx="4664344" cy="3426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83866" y="1270547"/>
              <a:ext cx="8667927" cy="76001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667927" cy="7600140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87312" ay="102462" az="146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3358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3866" y="1270547"/>
                <a:ext cx="8667927" cy="76001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7246394" y="2322680"/>
            <a:ext cx="1959639" cy="2208523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7137753" y="2919110"/>
            <a:ext cx="123294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237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-85329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3429000"/>
            <a:ext cx="12192000" cy="3429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261322" y="1948070"/>
            <a:ext cx="2539312" cy="2637965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16572493" y="386633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18250360" y="367876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14894626" y="367876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16206110" y="65958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17058989" y="65958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3712161" y="2703666"/>
            <a:ext cx="147268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88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5377464"/>
                  </p:ext>
                </p:extLst>
              </p:nvPr>
            </p:nvGraphicFramePr>
            <p:xfrm>
              <a:off x="-9183757" y="2519736"/>
              <a:ext cx="9183757" cy="67472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83757" cy="6747252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9644" ay="-69244" az="-11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736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183757" y="2519736"/>
                <a:ext cx="9183757" cy="6747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83866" y="1270547"/>
              <a:ext cx="8667927" cy="76001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667927" cy="7600140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87312" ay="102462" az="146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3358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3866" y="1270547"/>
                <a:ext cx="8667927" cy="76001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7246394" y="2322680"/>
            <a:ext cx="1959639" cy="2208523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7137753" y="2919110"/>
            <a:ext cx="123294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rgbClr val="92D050"/>
                </a:solidFill>
                <a:effectLst/>
                <a:latin typeface="Bauhaus 93" panose="04030905020B02020C02" pitchFamily="82" charset="0"/>
              </a:rPr>
              <a:t>XD</a:t>
            </a:r>
          </a:p>
        </p:txBody>
      </p:sp>
    </p:spTree>
    <p:extLst>
      <p:ext uri="{BB962C8B-B14F-4D97-AF65-F5344CB8AC3E}">
        <p14:creationId xmlns:p14="http://schemas.microsoft.com/office/powerpoint/2010/main" val="1057405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-85329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3429000"/>
            <a:ext cx="12192000" cy="3429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6449636" y="-85329"/>
            <a:ext cx="2539312" cy="2637965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16572493" y="386633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18250360" y="367876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14894626" y="367876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16206110" y="65958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17058989" y="65958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7722072" y="476626"/>
            <a:ext cx="147268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FFFF00"/>
                </a:solidFill>
                <a:effectLst/>
                <a:latin typeface="Bauhaus 93" panose="04030905020B02020C02" pitchFamily="82" charset="0"/>
              </a:rPr>
              <a:t>: (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993261"/>
                  </p:ext>
                </p:extLst>
              </p:nvPr>
            </p:nvGraphicFramePr>
            <p:xfrm>
              <a:off x="1527201" y="486337"/>
              <a:ext cx="9183757" cy="67472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83757" cy="6747252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9644" ay="-69244" az="-11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736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7201" y="486337"/>
                <a:ext cx="9183757" cy="6747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9561517"/>
                  </p:ext>
                </p:extLst>
              </p:nvPr>
            </p:nvGraphicFramePr>
            <p:xfrm>
              <a:off x="21282371" y="1351335"/>
              <a:ext cx="8667927" cy="76001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667927" cy="7600140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87312" ay="102462" az="146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3358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82371" y="1351335"/>
                <a:ext cx="8667927" cy="76001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25844899" y="2403468"/>
            <a:ext cx="1959639" cy="2208523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25736258" y="2999898"/>
            <a:ext cx="123294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rgbClr val="92D050"/>
                </a:solidFill>
                <a:effectLst/>
                <a:latin typeface="Bauhaus 93" panose="04030905020B02020C02" pitchFamily="82" charset="0"/>
              </a:rPr>
              <a:t>XD</a:t>
            </a:r>
          </a:p>
        </p:txBody>
      </p:sp>
    </p:spTree>
    <p:extLst>
      <p:ext uri="{BB962C8B-B14F-4D97-AF65-F5344CB8AC3E}">
        <p14:creationId xmlns:p14="http://schemas.microsoft.com/office/powerpoint/2010/main" val="4227269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-85329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3429000"/>
            <a:ext cx="12192000" cy="3429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6449636" y="-85329"/>
            <a:ext cx="2539312" cy="2637965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7296274" y="240346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5618407" y="2215899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8974141" y="2215899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7662657" y="513297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6809778" y="513297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6998797" y="442334"/>
            <a:ext cx="147268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rgbClr val="FFFF00"/>
                </a:solidFill>
                <a:effectLst/>
                <a:latin typeface="Bauhaus 93" panose="04030905020B02020C02" pitchFamily="82" charset="0"/>
              </a:rPr>
              <a:t>: )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27201" y="486337"/>
              <a:ext cx="9183757" cy="67472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83757" cy="6747252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9644" ay="-69244" az="-11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736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7201" y="486337"/>
                <a:ext cx="9183757" cy="6747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82371" y="1351335"/>
              <a:ext cx="8667927" cy="76001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667927" cy="7600140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87312" ay="102462" az="146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3358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82371" y="1351335"/>
                <a:ext cx="8667927" cy="76001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25844899" y="2403468"/>
            <a:ext cx="1959639" cy="2208523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25736258" y="2999898"/>
            <a:ext cx="123294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rgbClr val="92D050"/>
                </a:solidFill>
                <a:effectLst/>
                <a:latin typeface="Bauhaus 93" panose="04030905020B02020C02" pitchFamily="82" charset="0"/>
              </a:rPr>
              <a:t>XD</a:t>
            </a:r>
          </a:p>
        </p:txBody>
      </p:sp>
    </p:spTree>
    <p:extLst>
      <p:ext uri="{BB962C8B-B14F-4D97-AF65-F5344CB8AC3E}">
        <p14:creationId xmlns:p14="http://schemas.microsoft.com/office/powerpoint/2010/main" val="3971876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04879"/>
            <a:ext cx="12192000" cy="2753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3717984" y="2954216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3855597" y="3245913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34118" y="2926111"/>
              <a:ext cx="4664344" cy="34268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64344" cy="3426866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9644" ay="-69244" az="-11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56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4118" y="2926111"/>
                <a:ext cx="4664344" cy="3426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123" y="1643751"/>
              <a:ext cx="5255670" cy="46082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55670" cy="4608233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87312" ay="102462" az="146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492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123" y="1643751"/>
                <a:ext cx="5255670" cy="460823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9038828" y="2330836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9176441" y="2622533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518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68589"/>
            <a:ext cx="12192000" cy="26894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4879848" y="795528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5913965" y="343453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7557149" y="324696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4236098" y="324696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5547582" y="61640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6400461" y="61640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5537868" y="1422048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25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04879"/>
            <a:ext cx="12192000" cy="2753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34118" y="2926111"/>
              <a:ext cx="4664344" cy="34268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64344" cy="3426866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9644" ay="-69244" az="-11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56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4118" y="2926111"/>
                <a:ext cx="4664344" cy="3426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123" y="1643751"/>
              <a:ext cx="5255670" cy="46082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55670" cy="4608233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87312" ay="102462" az="146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492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123" y="1643751"/>
                <a:ext cx="5255670" cy="460823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02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04879"/>
            <a:ext cx="12192000" cy="27531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8705952"/>
                  </p:ext>
                </p:extLst>
              </p:nvPr>
            </p:nvGraphicFramePr>
            <p:xfrm>
              <a:off x="-9374858" y="5448117"/>
              <a:ext cx="11155409" cy="60465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55409" cy="6046556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62072" ay="-967360" az="-172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9109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74858" y="5448117"/>
                <a:ext cx="11155409" cy="6046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2984479"/>
                  </p:ext>
                </p:extLst>
              </p:nvPr>
            </p:nvGraphicFramePr>
            <p:xfrm>
              <a:off x="12001500" y="3815429"/>
              <a:ext cx="11155409" cy="7291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155409" cy="729168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578896" ay="1123609" az="18745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0068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01500" y="3815429"/>
                <a:ext cx="11155409" cy="729168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57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 rot="1568831">
            <a:off x="-2679722" y="4281140"/>
            <a:ext cx="12192000" cy="547816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6594790"/>
                  </p:ext>
                </p:extLst>
              </p:nvPr>
            </p:nvGraphicFramePr>
            <p:xfrm>
              <a:off x="9271179" y="8283072"/>
              <a:ext cx="10740343" cy="6397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40343" cy="6397887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8635397" ay="-3215347" az="-89768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8536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1179" y="8283072"/>
                <a:ext cx="10740343" cy="6397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0350357"/>
                  </p:ext>
                </p:extLst>
              </p:nvPr>
            </p:nvGraphicFramePr>
            <p:xfrm>
              <a:off x="20197305" y="9471829"/>
              <a:ext cx="13048965" cy="71653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048965" cy="716531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7767269" ay="-3174087" az="-815388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459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97305" y="9471829"/>
                <a:ext cx="13048965" cy="716531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30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 rot="1568831">
            <a:off x="-2679722" y="4281140"/>
            <a:ext cx="12192000" cy="547816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2491524"/>
                  </p:ext>
                </p:extLst>
              </p:nvPr>
            </p:nvGraphicFramePr>
            <p:xfrm>
              <a:off x="-22149497" y="-3131983"/>
              <a:ext cx="10873254" cy="49700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73254" cy="4970085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74391" ay="-3526742" az="-102634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2149497" y="-3131983"/>
                <a:ext cx="10873254" cy="4970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197305" y="9471829"/>
              <a:ext cx="13048965" cy="71653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048965" cy="716531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7767269" ay="-3174087" az="-815388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459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97305" y="9471829"/>
                <a:ext cx="13048965" cy="716531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0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 rot="1568831">
            <a:off x="-2679722" y="4281140"/>
            <a:ext cx="12192000" cy="547816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2149497" y="-3131983"/>
              <a:ext cx="10873254" cy="49700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73254" cy="4970085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74391" ay="-3526742" az="-102634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2149497" y="-3131983"/>
                <a:ext cx="10873254" cy="4970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8474616"/>
                  </p:ext>
                </p:extLst>
              </p:nvPr>
            </p:nvGraphicFramePr>
            <p:xfrm>
              <a:off x="-23351065" y="-1577576"/>
              <a:ext cx="13048965" cy="71653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048965" cy="716531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7767269" ay="-3174087" az="-815388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459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3351065" y="-1577576"/>
                <a:ext cx="13048965" cy="716531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211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-34684" y="3952262"/>
            <a:ext cx="12192000" cy="2991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2149497" y="-3131983"/>
              <a:ext cx="10873254" cy="49700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73254" cy="4970085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74391" ay="-3526742" az="-102634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2149497" y="-3131983"/>
                <a:ext cx="10873254" cy="4970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3351065" y="-1577576"/>
              <a:ext cx="13048965" cy="71653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048965" cy="716531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7767269" ay="-3174087" az="-815388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459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3351065" y="-1577576"/>
                <a:ext cx="13048965" cy="716531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136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-34684" y="3952262"/>
            <a:ext cx="12192000" cy="2991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487663"/>
                  </p:ext>
                </p:extLst>
              </p:nvPr>
            </p:nvGraphicFramePr>
            <p:xfrm>
              <a:off x="6898886" y="829296"/>
              <a:ext cx="6760077" cy="62459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60077" cy="6245929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73" ay="-352296" az="-876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853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8886" y="829296"/>
                <a:ext cx="6760077" cy="6245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1006601"/>
                  </p:ext>
                </p:extLst>
              </p:nvPr>
            </p:nvGraphicFramePr>
            <p:xfrm>
              <a:off x="34684" y="710975"/>
              <a:ext cx="7662954" cy="648257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662954" cy="6482573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526956" ay="-198885" az="-307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459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84" y="710975"/>
                <a:ext cx="7662954" cy="648257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536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-34684" y="3952262"/>
            <a:ext cx="12192000" cy="2991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98886" y="829296"/>
              <a:ext cx="6760077" cy="62459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60077" cy="6245929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73" ay="-352296" az="-876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853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8886" y="829296"/>
                <a:ext cx="6760077" cy="6245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7302181"/>
                  </p:ext>
                </p:extLst>
              </p:nvPr>
            </p:nvGraphicFramePr>
            <p:xfrm>
              <a:off x="-2532627" y="710975"/>
              <a:ext cx="10230265" cy="86544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230265" cy="8654422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526956" ay="-198885" az="-307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3407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32627" y="710975"/>
                <a:ext cx="10230265" cy="865442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48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-34684" y="3952262"/>
            <a:ext cx="12192000" cy="2991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2746600"/>
                  </p:ext>
                </p:extLst>
              </p:nvPr>
            </p:nvGraphicFramePr>
            <p:xfrm>
              <a:off x="6898886" y="829296"/>
              <a:ext cx="10282209" cy="95001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282209" cy="9500180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73" ay="-352296" az="-876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45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8886" y="829296"/>
                <a:ext cx="10282209" cy="9500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779376"/>
                  </p:ext>
                </p:extLst>
              </p:nvPr>
            </p:nvGraphicFramePr>
            <p:xfrm>
              <a:off x="34684" y="710975"/>
              <a:ext cx="7662954" cy="648257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662954" cy="6482573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526956" ay="-198885" az="-307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419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84" y="710975"/>
                <a:ext cx="7662954" cy="648257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198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-34684" y="3952262"/>
            <a:ext cx="12192000" cy="2991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723961"/>
                  </p:ext>
                </p:extLst>
              </p:nvPr>
            </p:nvGraphicFramePr>
            <p:xfrm>
              <a:off x="6898887" y="829296"/>
              <a:ext cx="6760076" cy="62459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60076" cy="6245928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73" ay="-352296" az="-876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7829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8887" y="829296"/>
                <a:ext cx="6760076" cy="624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684" y="710975"/>
              <a:ext cx="7662954" cy="648257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662954" cy="6482573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526956" ay="-198885" az="-307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419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84" y="710975"/>
                <a:ext cx="7662954" cy="648257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84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68589"/>
            <a:ext cx="12192000" cy="26894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4879848" y="795528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5913965" y="343453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1813893">
            <a:off x="6567992" y="2143533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4236098" y="324696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5547582" y="61640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6400461" y="61640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5027702" y="1069701"/>
            <a:ext cx="157447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|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267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-34684" y="3952262"/>
            <a:ext cx="12192000" cy="2991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98887" y="829296"/>
              <a:ext cx="6760076" cy="62459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60076" cy="6245928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840173" ay="-352296" az="-876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7829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8887" y="829296"/>
                <a:ext cx="6760076" cy="624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355472"/>
                  </p:ext>
                </p:extLst>
              </p:nvPr>
            </p:nvGraphicFramePr>
            <p:xfrm>
              <a:off x="34684" y="710975"/>
              <a:ext cx="4962286" cy="419790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962286" cy="419790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526956" ay="-198885" az="-307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2763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84" y="710975"/>
                <a:ext cx="4962286" cy="419790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410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-34684" y="3952262"/>
            <a:ext cx="12192000" cy="2991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1647831"/>
                  </p:ext>
                </p:extLst>
              </p:nvPr>
            </p:nvGraphicFramePr>
            <p:xfrm>
              <a:off x="13929052" y="3955548"/>
              <a:ext cx="10479569" cy="67103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479569" cy="6710351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3392412" ay="3294671" az="30644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7829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29052" y="3955548"/>
                <a:ext cx="10479569" cy="6710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0644662"/>
                  </p:ext>
                </p:extLst>
              </p:nvPr>
            </p:nvGraphicFramePr>
            <p:xfrm>
              <a:off x="-1122347" y="628928"/>
              <a:ext cx="9159442" cy="54908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159442" cy="5490871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738150" ay="1894239" az="39082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677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122347" y="628928"/>
                <a:ext cx="9159442" cy="5490871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78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-34684" y="3952262"/>
            <a:ext cx="12192000" cy="2991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929052" y="3955548"/>
              <a:ext cx="10479569" cy="67103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479569" cy="6710351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3392412" ay="3294671" az="30644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7829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29052" y="3955548"/>
                <a:ext cx="10479569" cy="6710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1940292"/>
                  </p:ext>
                </p:extLst>
              </p:nvPr>
            </p:nvGraphicFramePr>
            <p:xfrm>
              <a:off x="210571" y="269598"/>
              <a:ext cx="9672206" cy="73653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672206" cy="736532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76" ay="-404297" az="-554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571" y="269598"/>
                <a:ext cx="9672206" cy="736532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981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 rot="1083609">
            <a:off x="-1317731" y="2926356"/>
            <a:ext cx="14307228" cy="59332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9955682"/>
                  </p:ext>
                </p:extLst>
              </p:nvPr>
            </p:nvGraphicFramePr>
            <p:xfrm>
              <a:off x="-11201110" y="-6099915"/>
              <a:ext cx="10479569" cy="67103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479569" cy="6710351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3392412" ay="3294671" az="30644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7829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01110" y="-6099915"/>
                <a:ext cx="10479569" cy="6710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3645"/>
                  </p:ext>
                </p:extLst>
              </p:nvPr>
            </p:nvGraphicFramePr>
            <p:xfrm>
              <a:off x="-14787018" y="-5611432"/>
              <a:ext cx="9672206" cy="73653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672206" cy="736532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76" ay="-404297" az="-554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787018" y="-5611432"/>
                <a:ext cx="9672206" cy="736532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012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 rot="1083609">
            <a:off x="-1317731" y="2926356"/>
            <a:ext cx="14307228" cy="59332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7804801"/>
                  </p:ext>
                </p:extLst>
              </p:nvPr>
            </p:nvGraphicFramePr>
            <p:xfrm>
              <a:off x="13962767" y="7136734"/>
              <a:ext cx="10574751" cy="59108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74751" cy="5910820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3505661" ay="-3891001" az="74503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7829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2767" y="7136734"/>
                <a:ext cx="10574751" cy="5910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4787018" y="-5611432"/>
              <a:ext cx="9672206" cy="73653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672206" cy="736532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76" ay="-404297" az="-554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787018" y="-5611432"/>
                <a:ext cx="9672206" cy="736532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140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112576"/>
                  </p:ext>
                </p:extLst>
              </p:nvPr>
            </p:nvGraphicFramePr>
            <p:xfrm>
              <a:off x="-6174086" y="-7107169"/>
              <a:ext cx="10574751" cy="59108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74751" cy="5910820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3505661" ay="-3891001" az="74503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7829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174086" y="-7107169"/>
                <a:ext cx="10574751" cy="5910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4787018" y="-5611432"/>
              <a:ext cx="9672206" cy="73653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672206" cy="736532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76" ay="-404297" az="-554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787018" y="-5611432"/>
                <a:ext cx="9672206" cy="736532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06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5176687"/>
                  </p:ext>
                </p:extLst>
              </p:nvPr>
            </p:nvGraphicFramePr>
            <p:xfrm>
              <a:off x="2489401" y="2487090"/>
              <a:ext cx="7521623" cy="42042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21623" cy="4204256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3505661" ay="-3891001" az="74503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9401" y="2487090"/>
                <a:ext cx="7521623" cy="4204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4787018" y="-5611432"/>
              <a:ext cx="9672206" cy="73653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672206" cy="736532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76" ay="-404297" az="-554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787018" y="-5611432"/>
                <a:ext cx="9672206" cy="736532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91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44337"/>
                  </p:ext>
                </p:extLst>
              </p:nvPr>
            </p:nvGraphicFramePr>
            <p:xfrm>
              <a:off x="2421399" y="2896616"/>
              <a:ext cx="7657626" cy="33852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57626" cy="3385203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456264" ay="-4580048" az="-54579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1399" y="2896616"/>
                <a:ext cx="7657626" cy="3385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4787018" y="-5611432"/>
              <a:ext cx="9672206" cy="73653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672206" cy="736532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76" ay="-404297" az="-554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787018" y="-5611432"/>
                <a:ext cx="9672206" cy="736532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38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807513"/>
                  </p:ext>
                </p:extLst>
              </p:nvPr>
            </p:nvGraphicFramePr>
            <p:xfrm>
              <a:off x="-8259622" y="2173847"/>
              <a:ext cx="7657626" cy="33852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57626" cy="3385203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456264" ay="-4580048" az="-54579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259622" y="2173847"/>
                <a:ext cx="7657626" cy="3385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4787018" y="-5611432"/>
              <a:ext cx="9672206" cy="73653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672206" cy="736532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76" ay="-404297" az="-554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787018" y="-5611432"/>
                <a:ext cx="9672206" cy="736532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319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0001940"/>
                  </p:ext>
                </p:extLst>
              </p:nvPr>
            </p:nvGraphicFramePr>
            <p:xfrm>
              <a:off x="15705869" y="782111"/>
              <a:ext cx="4724107" cy="51812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24107" cy="5181280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190687" ay="-335591" az="-1208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05869" y="782111"/>
                <a:ext cx="4724107" cy="51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9521151"/>
                  </p:ext>
                </p:extLst>
              </p:nvPr>
            </p:nvGraphicFramePr>
            <p:xfrm>
              <a:off x="2291971" y="-309912"/>
              <a:ext cx="9672206" cy="73653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672206" cy="736532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76" ay="-404297" az="-554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1971" y="-309912"/>
                <a:ext cx="9672206" cy="736532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57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841143"/>
            <a:ext cx="12192000" cy="20168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3663696" y="1535117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4697813" y="4174123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1813893">
            <a:off x="5351840" y="2883122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3019946" y="398655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4331430" y="690362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5184309" y="690362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3811550" y="1809290"/>
            <a:ext cx="157447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|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6096000" y="349624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8447644"/>
                  </p:ext>
                </p:extLst>
              </p:nvPr>
            </p:nvGraphicFramePr>
            <p:xfrm>
              <a:off x="9507742" y="-2411358"/>
              <a:ext cx="4364468" cy="24247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64468" cy="2424705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912803" ay="-2901540" az="-6892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9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7742" y="-2411358"/>
                <a:ext cx="4364468" cy="24247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617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9598500"/>
                  </p:ext>
                </p:extLst>
              </p:nvPr>
            </p:nvGraphicFramePr>
            <p:xfrm>
              <a:off x="7787556" y="1330945"/>
              <a:ext cx="5105084" cy="377166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05084" cy="3771667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459947" ay="-508518" az="-681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7556" y="1330945"/>
                <a:ext cx="5105084" cy="3771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8046419"/>
                  </p:ext>
                </p:extLst>
              </p:nvPr>
            </p:nvGraphicFramePr>
            <p:xfrm>
              <a:off x="-364068" y="0"/>
              <a:ext cx="9672206" cy="73653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672206" cy="736532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76" ay="-404297" az="-554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64068" y="0"/>
                <a:ext cx="9672206" cy="736532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402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9740069"/>
                  </p:ext>
                </p:extLst>
              </p:nvPr>
            </p:nvGraphicFramePr>
            <p:xfrm>
              <a:off x="8119709" y="1116815"/>
              <a:ext cx="7492890" cy="34097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92890" cy="3409739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877503" ay="-4194846" az="-8262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9709" y="1116815"/>
                <a:ext cx="7492890" cy="3409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5396978"/>
                  </p:ext>
                </p:extLst>
              </p:nvPr>
            </p:nvGraphicFramePr>
            <p:xfrm>
              <a:off x="-153902" y="2403883"/>
              <a:ext cx="15304254" cy="39712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304254" cy="3971297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-800328" ay="-4162561" az="75071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3902" y="2403883"/>
                <a:ext cx="15304254" cy="397129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51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4055458"/>
                  </p:ext>
                </p:extLst>
              </p:nvPr>
            </p:nvGraphicFramePr>
            <p:xfrm>
              <a:off x="3026230" y="1325539"/>
              <a:ext cx="7638578" cy="33018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38578" cy="3301873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9204492" ay="-4611277" az="-92407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6230" y="1325539"/>
                <a:ext cx="7638578" cy="3301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4959520"/>
                  </p:ext>
                </p:extLst>
              </p:nvPr>
            </p:nvGraphicFramePr>
            <p:xfrm>
              <a:off x="-947562" y="2133567"/>
              <a:ext cx="15685192" cy="47235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685192" cy="4723536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8384825" ay="-5062893" az="-83929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47562" y="2133567"/>
                <a:ext cx="15685192" cy="472353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261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0287815"/>
                  </p:ext>
                </p:extLst>
              </p:nvPr>
            </p:nvGraphicFramePr>
            <p:xfrm>
              <a:off x="-10459258" y="2642298"/>
              <a:ext cx="7524283" cy="34859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24283" cy="348593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299518" ay="-2973248" az="-2281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459258" y="2642298"/>
                <a:ext cx="7524283" cy="3485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6751638"/>
                  </p:ext>
                </p:extLst>
              </p:nvPr>
            </p:nvGraphicFramePr>
            <p:xfrm>
              <a:off x="2619663" y="2005084"/>
              <a:ext cx="15761380" cy="6161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761380" cy="616169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9980327" ay="-3160976" az="-101435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9663" y="2005084"/>
                <a:ext cx="15761380" cy="616169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337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0459258" y="2642298"/>
              <a:ext cx="7524283" cy="34859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24283" cy="348593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299518" ay="-2973248" az="-2281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459258" y="2642298"/>
                <a:ext cx="7524283" cy="3485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690248" y="7122057"/>
              <a:ext cx="15761380" cy="6161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761380" cy="616169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9980327" ay="-3160976" az="-101435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90248" y="7122057"/>
                <a:ext cx="15761380" cy="616169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5470421" y="1773989"/>
            <a:ext cx="2436727" cy="2645279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6120422" y="2342209"/>
            <a:ext cx="1476764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cap="none" spc="0" dirty="0">
                <a:ln/>
                <a:solidFill>
                  <a:srgbClr val="92D050"/>
                </a:solidFill>
                <a:effectLst/>
                <a:latin typeface="Bauhaus 93" panose="04030905020B02020C02" pitchFamily="82" charset="0"/>
              </a:rPr>
              <a:t>``(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5F39B8-EC12-394B-9B7E-3DB04EFAAA91}"/>
              </a:ext>
            </a:extLst>
          </p:cNvPr>
          <p:cNvSpPr/>
          <p:nvPr/>
        </p:nvSpPr>
        <p:spPr>
          <a:xfrm>
            <a:off x="625642" y="571500"/>
            <a:ext cx="4090737" cy="2404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919852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0459258" y="2642298"/>
              <a:ext cx="7524283" cy="34859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24283" cy="348593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299518" ay="-2973248" az="-2281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459258" y="2642298"/>
                <a:ext cx="7524283" cy="3485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9740815"/>
                  </p:ext>
                </p:extLst>
              </p:nvPr>
            </p:nvGraphicFramePr>
            <p:xfrm>
              <a:off x="12690248" y="7122057"/>
              <a:ext cx="15761380" cy="6161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761380" cy="616169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9980327" ay="-3160976" az="-101435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90248" y="7122057"/>
                <a:ext cx="15761380" cy="616169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5470421" y="1773989"/>
            <a:ext cx="2436727" cy="2645279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5716377" y="2376314"/>
            <a:ext cx="1476764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cap="none" spc="0" dirty="0">
                <a:ln/>
                <a:solidFill>
                  <a:srgbClr val="92D050"/>
                </a:solidFill>
                <a:effectLst/>
                <a:latin typeface="Bauhaus 93" panose="04030905020B02020C02" pitchFamily="82" charset="0"/>
              </a:rPr>
              <a:t>: 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5F39B8-EC12-394B-9B7E-3DB04EFAAA91}"/>
              </a:ext>
            </a:extLst>
          </p:cNvPr>
          <p:cNvSpPr/>
          <p:nvPr/>
        </p:nvSpPr>
        <p:spPr>
          <a:xfrm>
            <a:off x="625642" y="571500"/>
            <a:ext cx="4090737" cy="2404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0715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3571116">
            <a:off x="3792555" y="3254633"/>
            <a:ext cx="364069" cy="299166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0459258" y="2642298"/>
              <a:ext cx="7524283" cy="34859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24283" cy="348593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299518" ay="-2973248" az="-2281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459258" y="2642298"/>
                <a:ext cx="7524283" cy="3485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690248" y="7122057"/>
              <a:ext cx="15761380" cy="6161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761380" cy="616169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9980327" ay="-3160976" az="-101435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90248" y="7122057"/>
                <a:ext cx="15761380" cy="616169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5470421" y="1773989"/>
            <a:ext cx="2436727" cy="2645279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5520257" y="2690221"/>
            <a:ext cx="1476764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cap="none" spc="0" dirty="0">
                <a:ln/>
                <a:solidFill>
                  <a:srgbClr val="92D050"/>
                </a:solidFill>
                <a:effectLst/>
                <a:latin typeface="Bauhaus 93" panose="04030905020B02020C02" pitchFamily="82" charset="0"/>
              </a:rPr>
              <a:t>: 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5F39B8-EC12-394B-9B7E-3DB04EFAAA91}"/>
              </a:ext>
            </a:extLst>
          </p:cNvPr>
          <p:cNvSpPr/>
          <p:nvPr/>
        </p:nvSpPr>
        <p:spPr>
          <a:xfrm>
            <a:off x="625642" y="571500"/>
            <a:ext cx="4090737" cy="2404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925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0459258" y="2642298"/>
              <a:ext cx="7524283" cy="34859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24283" cy="348593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299518" ay="-2973248" az="-2281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459258" y="2642298"/>
                <a:ext cx="7524283" cy="3485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690248" y="7122057"/>
              <a:ext cx="15761380" cy="6161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761380" cy="616169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9980327" ay="-3160976" az="-101435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90248" y="7122057"/>
                <a:ext cx="15761380" cy="616169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7590412" y="6128232"/>
            <a:ext cx="2436727" cy="2645279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7640248" y="7044464"/>
            <a:ext cx="1476764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cap="none" spc="0" dirty="0">
                <a:ln/>
                <a:solidFill>
                  <a:srgbClr val="92D050"/>
                </a:solidFill>
                <a:effectLst/>
                <a:latin typeface="Bauhaus 93" panose="04030905020B02020C02" pitchFamily="82" charset="0"/>
              </a:rPr>
              <a:t>: 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5F39B8-EC12-394B-9B7E-3DB04EFAAA91}"/>
              </a:ext>
            </a:extLst>
          </p:cNvPr>
          <p:cNvSpPr/>
          <p:nvPr/>
        </p:nvSpPr>
        <p:spPr>
          <a:xfrm>
            <a:off x="12745633" y="4925743"/>
            <a:ext cx="4090737" cy="2404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AF5253-108C-48D7-B19A-1C7ABC90026B}"/>
              </a:ext>
            </a:extLst>
          </p:cNvPr>
          <p:cNvSpPr/>
          <p:nvPr/>
        </p:nvSpPr>
        <p:spPr>
          <a:xfrm>
            <a:off x="3309257" y="674914"/>
            <a:ext cx="5312229" cy="529045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E6E1CF-4103-3A7C-3B1D-A66BBE471AA1}"/>
              </a:ext>
            </a:extLst>
          </p:cNvPr>
          <p:cNvSpPr/>
          <p:nvPr/>
        </p:nvSpPr>
        <p:spPr>
          <a:xfrm>
            <a:off x="3494310" y="2053373"/>
            <a:ext cx="4942122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TERBANG 0.8</a:t>
            </a:r>
          </a:p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October 2023</a:t>
            </a:r>
          </a:p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(beta)</a:t>
            </a:r>
            <a:endParaRPr lang="en-US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7153167">
            <a:off x="13598036" y="-5903751"/>
            <a:ext cx="1347811" cy="685070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226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0459258" y="2642298"/>
              <a:ext cx="7524283" cy="34859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24283" cy="348593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299518" ay="-2973248" az="-2281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459258" y="2642298"/>
                <a:ext cx="7524283" cy="3485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690248" y="7122057"/>
              <a:ext cx="15761380" cy="6161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761380" cy="616169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9980327" ay="-3160976" az="-101435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90248" y="7122057"/>
                <a:ext cx="15761380" cy="616169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7590412" y="6128232"/>
            <a:ext cx="2436727" cy="2645279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7640248" y="7044464"/>
            <a:ext cx="1476764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cap="none" spc="0" dirty="0">
                <a:ln/>
                <a:solidFill>
                  <a:srgbClr val="92D050"/>
                </a:solidFill>
                <a:effectLst/>
                <a:latin typeface="Bauhaus 93" panose="04030905020B02020C02" pitchFamily="82" charset="0"/>
              </a:rPr>
              <a:t>: 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5F39B8-EC12-394B-9B7E-3DB04EFAAA91}"/>
              </a:ext>
            </a:extLst>
          </p:cNvPr>
          <p:cNvSpPr/>
          <p:nvPr/>
        </p:nvSpPr>
        <p:spPr>
          <a:xfrm>
            <a:off x="12745633" y="4925743"/>
            <a:ext cx="4090737" cy="2404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AF5253-108C-48D7-B19A-1C7ABC90026B}"/>
              </a:ext>
            </a:extLst>
          </p:cNvPr>
          <p:cNvSpPr/>
          <p:nvPr/>
        </p:nvSpPr>
        <p:spPr>
          <a:xfrm>
            <a:off x="3056013" y="792055"/>
            <a:ext cx="6109910" cy="601643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E6E1CF-4103-3A7C-3B1D-A66BBE471AA1}"/>
              </a:ext>
            </a:extLst>
          </p:cNvPr>
          <p:cNvSpPr/>
          <p:nvPr/>
        </p:nvSpPr>
        <p:spPr>
          <a:xfrm>
            <a:off x="3296640" y="2170514"/>
            <a:ext cx="568422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TERBANG 0.8</a:t>
            </a:r>
          </a:p>
          <a:p>
            <a:pPr algn="ctr"/>
            <a:r>
              <a:rPr lang="en-US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October 2023</a:t>
            </a:r>
          </a:p>
          <a:p>
            <a:pPr algn="ctr"/>
            <a:r>
              <a:rPr lang="en-US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(beta)</a:t>
            </a:r>
            <a:endParaRPr lang="en-US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3295961">
            <a:off x="8825583" y="-1606503"/>
            <a:ext cx="1347811" cy="685070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3002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chemeClr val="bg2">
              <a:lumMod val="1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0459258" y="2642298"/>
              <a:ext cx="7524283" cy="34859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24283" cy="348593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299518" ay="-2973248" az="-2281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459258" y="2642298"/>
                <a:ext cx="7524283" cy="3485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19663" y="2005084"/>
              <a:ext cx="15761380" cy="6161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761380" cy="616169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9980327" ay="-3160976" az="-101435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037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9663" y="2005084"/>
                <a:ext cx="15761380" cy="616169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387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841143"/>
            <a:ext cx="12192000" cy="20168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3663696" y="1535117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4697813" y="4174123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1813893">
            <a:off x="5351840" y="2883122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3019946" y="398655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4331430" y="690362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5184309" y="690362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3811550" y="1809290"/>
            <a:ext cx="157447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|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6096000" y="349624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6353424"/>
                  </p:ext>
                </p:extLst>
              </p:nvPr>
            </p:nvGraphicFramePr>
            <p:xfrm>
              <a:off x="6444298" y="-34077"/>
              <a:ext cx="4174295" cy="28430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74295" cy="2843083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295062" ay="2090571" az="7641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9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4298" y="-34077"/>
                <a:ext cx="4174295" cy="28430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98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0459258" y="2642298"/>
              <a:ext cx="7524283" cy="34859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24283" cy="348593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299518" ay="-2973248" az="-2281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2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459258" y="2642298"/>
                <a:ext cx="7524283" cy="3485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2240802"/>
                  </p:ext>
                </p:extLst>
              </p:nvPr>
            </p:nvGraphicFramePr>
            <p:xfrm>
              <a:off x="-4945809" y="511497"/>
              <a:ext cx="4992915" cy="213080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992915" cy="2130801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5278141" ay="-3241984" az="-52494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033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45809" y="511497"/>
                <a:ext cx="4992915" cy="2130801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058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8378183"/>
                  </p:ext>
                </p:extLst>
              </p:nvPr>
            </p:nvGraphicFramePr>
            <p:xfrm>
              <a:off x="496210" y="1524118"/>
              <a:ext cx="6224630" cy="47698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24630" cy="4769830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495582" ay="-449128" az="-649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304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210" y="1524118"/>
                <a:ext cx="6224630" cy="4769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0251079"/>
                  </p:ext>
                </p:extLst>
              </p:nvPr>
            </p:nvGraphicFramePr>
            <p:xfrm>
              <a:off x="8460816" y="1080021"/>
              <a:ext cx="2615950" cy="147198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15950" cy="1471982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7867" ay="16866" az="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03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0816" y="1080021"/>
                <a:ext cx="2615950" cy="147198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748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9537264"/>
                  </p:ext>
                </p:extLst>
              </p:nvPr>
            </p:nvGraphicFramePr>
            <p:xfrm>
              <a:off x="-186624" y="1647181"/>
              <a:ext cx="7590298" cy="45237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90298" cy="4523703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307689" ay="1045512" az="9237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3044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6624" y="1647181"/>
                <a:ext cx="7590298" cy="4523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5230512"/>
                  </p:ext>
                </p:extLst>
              </p:nvPr>
            </p:nvGraphicFramePr>
            <p:xfrm>
              <a:off x="6720807" y="1231752"/>
              <a:ext cx="4511047" cy="20603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11047" cy="2060340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-581768" ay="-194389" az="332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3559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0807" y="1231752"/>
                <a:ext cx="4511047" cy="20603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3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170097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3337217"/>
                  </p:ext>
                </p:extLst>
              </p:nvPr>
            </p:nvGraphicFramePr>
            <p:xfrm>
              <a:off x="-958034" y="237690"/>
              <a:ext cx="9133118" cy="73426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33118" cy="734268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6901447" ay="-1799380" az="-7982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304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58034" y="237690"/>
                <a:ext cx="9133118" cy="7342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8393707"/>
                  </p:ext>
                </p:extLst>
              </p:nvPr>
            </p:nvGraphicFramePr>
            <p:xfrm>
              <a:off x="-958034" y="-7501775"/>
              <a:ext cx="14166829" cy="64704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166829" cy="6470446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-581768" ay="-194389" az="332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241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58034" y="-7501775"/>
                <a:ext cx="14166829" cy="647044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64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11821736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167210"/>
                  </p:ext>
                </p:extLst>
              </p:nvPr>
            </p:nvGraphicFramePr>
            <p:xfrm>
              <a:off x="-958034" y="7889329"/>
              <a:ext cx="9133118" cy="73426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33118" cy="734268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6901447" ay="-1799380" az="-7982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304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58034" y="7889329"/>
                <a:ext cx="9133118" cy="7342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8710824"/>
                  </p:ext>
                </p:extLst>
              </p:nvPr>
            </p:nvGraphicFramePr>
            <p:xfrm>
              <a:off x="1240363" y="410738"/>
              <a:ext cx="9711274" cy="443545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11274" cy="4435451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-581768" ay="-194389" az="332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961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0363" y="410738"/>
                <a:ext cx="9711274" cy="4435451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158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11821736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29330" y="1381704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499108" y="1850048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958034" y="7889329"/>
              <a:ext cx="9133118" cy="73426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33118" cy="734268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6901447" ay="-1799380" az="-7982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304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58034" y="7889329"/>
                <a:ext cx="9133118" cy="7342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9637362"/>
                  </p:ext>
                </p:extLst>
              </p:nvPr>
            </p:nvGraphicFramePr>
            <p:xfrm>
              <a:off x="-170546" y="-304813"/>
              <a:ext cx="12533092" cy="58665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533092" cy="5866553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1627" ay="980375" az="-29545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9615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70546" y="-304813"/>
                <a:ext cx="12533092" cy="586655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C74781-7C19-CCE5-BA34-A3B1408CCDD5}"/>
              </a:ext>
            </a:extLst>
          </p:cNvPr>
          <p:cNvSpPr/>
          <p:nvPr/>
        </p:nvSpPr>
        <p:spPr>
          <a:xfrm>
            <a:off x="-10091152" y="-640080"/>
            <a:ext cx="9133118" cy="734268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F111CF-C23C-8FF0-31D8-5EEC2972BACC}"/>
              </a:ext>
            </a:extLst>
          </p:cNvPr>
          <p:cNvSpPr/>
          <p:nvPr/>
        </p:nvSpPr>
        <p:spPr>
          <a:xfrm>
            <a:off x="-9089516" y="2143049"/>
            <a:ext cx="696921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Pemilu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2024 </a:t>
            </a:r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Pilih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PNI!!</a:t>
            </a:r>
          </a:p>
          <a:p>
            <a:pPr algn="ctr"/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Partai</a:t>
            </a:r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Naufal </a:t>
            </a:r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INdonesia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076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11821736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6891263" y="1537100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7121485" y="2005444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958034" y="7889329"/>
              <a:ext cx="9133118" cy="73426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33118" cy="734268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6901447" ay="-1799380" az="-7982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304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58034" y="7889329"/>
                <a:ext cx="9133118" cy="7342684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C74781-7C19-CCE5-BA34-A3B1408CCDD5}"/>
              </a:ext>
            </a:extLst>
          </p:cNvPr>
          <p:cNvSpPr/>
          <p:nvPr/>
        </p:nvSpPr>
        <p:spPr>
          <a:xfrm>
            <a:off x="1529441" y="-484684"/>
            <a:ext cx="9133118" cy="734268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F111CF-C23C-8FF0-31D8-5EEC2972BACC}"/>
              </a:ext>
            </a:extLst>
          </p:cNvPr>
          <p:cNvSpPr/>
          <p:nvPr/>
        </p:nvSpPr>
        <p:spPr>
          <a:xfrm>
            <a:off x="2531077" y="2298445"/>
            <a:ext cx="696921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Pemilu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2024 </a:t>
            </a:r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Pilih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PNI!!</a:t>
            </a:r>
          </a:p>
          <a:p>
            <a:pPr algn="ctr"/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Partai</a:t>
            </a:r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Naufal </a:t>
            </a:r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INdonesia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1823331"/>
                  </p:ext>
                </p:extLst>
              </p:nvPr>
            </p:nvGraphicFramePr>
            <p:xfrm>
              <a:off x="-2880036" y="7342684"/>
              <a:ext cx="13542595" cy="1039979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542595" cy="10399798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5020" ay="-773888" az="1062418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9615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80036" y="7342684"/>
                <a:ext cx="13542595" cy="103997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9312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11821736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6891263" y="1537100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7121485" y="2005444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958034" y="7889329"/>
              <a:ext cx="9133118" cy="73426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33118" cy="734268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6901447" ay="-1799380" az="-7982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304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58034" y="7889329"/>
                <a:ext cx="9133118" cy="7342684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C74781-7C19-CCE5-BA34-A3B1408CCDD5}"/>
              </a:ext>
            </a:extLst>
          </p:cNvPr>
          <p:cNvSpPr/>
          <p:nvPr/>
        </p:nvSpPr>
        <p:spPr>
          <a:xfrm>
            <a:off x="1529441" y="-484684"/>
            <a:ext cx="9133118" cy="734268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F111CF-C23C-8FF0-31D8-5EEC2972BACC}"/>
              </a:ext>
            </a:extLst>
          </p:cNvPr>
          <p:cNvSpPr/>
          <p:nvPr/>
        </p:nvSpPr>
        <p:spPr>
          <a:xfrm>
            <a:off x="2531077" y="2298445"/>
            <a:ext cx="696921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Pemilu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2024 </a:t>
            </a:r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Pilih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PNI!!</a:t>
            </a:r>
          </a:p>
          <a:p>
            <a:pPr algn="ctr"/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Partai</a:t>
            </a:r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Naufal </a:t>
            </a:r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INdonesia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1920861"/>
                  </p:ext>
                </p:extLst>
              </p:nvPr>
            </p:nvGraphicFramePr>
            <p:xfrm>
              <a:off x="2991666" y="567732"/>
              <a:ext cx="5226050" cy="73818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26050" cy="7381853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6875139" ay="-152541" az="-1046773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53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1666" y="567732"/>
                <a:ext cx="5226050" cy="7381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11821736"/>
            <a:ext cx="12192000" cy="26879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6891263" y="1537100"/>
            <a:ext cx="971248" cy="1246760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6290710" y="556511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4612843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7968577" y="537754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6657093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5804214" y="829462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7121485" y="2005444"/>
            <a:ext cx="696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958034" y="7889329"/>
              <a:ext cx="9133118" cy="73426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33118" cy="7342684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6901447" ay="-1799380" az="-7982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304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58034" y="7889329"/>
                <a:ext cx="9133118" cy="7342684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06DF9D0-3789-F196-03BF-D6435D88A2E3}"/>
              </a:ext>
            </a:extLst>
          </p:cNvPr>
          <p:cNvSpPr/>
          <p:nvPr/>
        </p:nvSpPr>
        <p:spPr>
          <a:xfrm>
            <a:off x="14641351" y="1970019"/>
            <a:ext cx="971248" cy="1246760"/>
          </a:xfrm>
          <a:prstGeom prst="ellipse">
            <a:avLst/>
          </a:prstGeom>
          <a:noFill/>
          <a:ln w="38100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D2337-2339-B272-3227-3D2E8736CB1D}"/>
              </a:ext>
            </a:extLst>
          </p:cNvPr>
          <p:cNvSpPr/>
          <p:nvPr/>
        </p:nvSpPr>
        <p:spPr>
          <a:xfrm rot="5400000">
            <a:off x="14802341" y="2274521"/>
            <a:ext cx="696023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92D05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4000" b="1" cap="none" spc="0" dirty="0">
              <a:ln/>
              <a:solidFill>
                <a:srgbClr val="92D05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C74781-7C19-CCE5-BA34-A3B1408CCDD5}"/>
              </a:ext>
            </a:extLst>
          </p:cNvPr>
          <p:cNvSpPr/>
          <p:nvPr/>
        </p:nvSpPr>
        <p:spPr>
          <a:xfrm>
            <a:off x="1529441" y="-484684"/>
            <a:ext cx="9133118" cy="734268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F111CF-C23C-8FF0-31D8-5EEC2972BACC}"/>
              </a:ext>
            </a:extLst>
          </p:cNvPr>
          <p:cNvSpPr/>
          <p:nvPr/>
        </p:nvSpPr>
        <p:spPr>
          <a:xfrm>
            <a:off x="2531077" y="2298445"/>
            <a:ext cx="696921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Pemilu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2024 </a:t>
            </a:r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Pilih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PNI!!</a:t>
            </a:r>
          </a:p>
          <a:p>
            <a:pPr algn="ctr"/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Partai</a:t>
            </a:r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Naufal </a:t>
            </a:r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INdonesia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5984602"/>
                  </p:ext>
                </p:extLst>
              </p:nvPr>
            </p:nvGraphicFramePr>
            <p:xfrm>
              <a:off x="5019606" y="7968886"/>
              <a:ext cx="3743313" cy="77057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43313" cy="7705700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-4765780" ay="20185" az="106918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534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7 track car green">
                <a:extLst>
                  <a:ext uri="{FF2B5EF4-FFF2-40B4-BE49-F238E27FC236}">
                    <a16:creationId xmlns:a16="http://schemas.microsoft.com/office/drawing/2014/main" id="{F0E5F030-3246-2927-0A18-A1A32579E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9606" y="7968886"/>
                <a:ext cx="3743313" cy="7705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125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841143"/>
            <a:ext cx="12192000" cy="20168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3663696" y="1535117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4697813" y="4174123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1813893">
            <a:off x="5351840" y="2883122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3019946" y="398655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4331430" y="690362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5184309" y="690362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4214235" y="1826328"/>
            <a:ext cx="157447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|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6096000" y="349624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6259517"/>
                  </p:ext>
                </p:extLst>
              </p:nvPr>
            </p:nvGraphicFramePr>
            <p:xfrm>
              <a:off x="6301670" y="365285"/>
              <a:ext cx="4459549" cy="20443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59549" cy="2044357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6673" ay="-3074354" az="11043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9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1670" y="365285"/>
                <a:ext cx="4459549" cy="2044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1384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841143"/>
            <a:ext cx="12192000" cy="20168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3663696" y="1535117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4697813" y="4174123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1813893">
            <a:off x="5351840" y="2883122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3019946" y="398655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4331430" y="690362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5184309" y="690362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4295988" y="1826328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6096000" y="349624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1670" y="365285"/>
              <a:ext cx="4459549" cy="20443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59549" cy="2044357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-1386673" ay="-3074354" az="11043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9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1670" y="365285"/>
                <a:ext cx="4459549" cy="2044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39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224528"/>
            <a:ext cx="12192000" cy="26334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4821190" y="795528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5855307" y="343453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7533174" y="324696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4177440" y="324696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5488924" y="61640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6341803" y="61640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5453482" y="1287895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253852"/>
                  </p:ext>
                </p:extLst>
              </p:nvPr>
            </p:nvGraphicFramePr>
            <p:xfrm>
              <a:off x="12764134" y="-2881115"/>
              <a:ext cx="4497584" cy="28811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97584" cy="2881115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-3535007" ay="2468137" az="-284989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9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4134" y="-2881115"/>
                <a:ext cx="4497584" cy="28811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203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FB913C-4381-DB71-9896-5BD13C2AB1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2C6C-791E-FFF8-210D-790E6F6834B7}"/>
              </a:ext>
            </a:extLst>
          </p:cNvPr>
          <p:cNvSpPr/>
          <p:nvPr/>
        </p:nvSpPr>
        <p:spPr>
          <a:xfrm>
            <a:off x="0" y="4224528"/>
            <a:ext cx="12192000" cy="26334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6E0C7-2D8C-5933-1855-4ABD409040F4}"/>
              </a:ext>
            </a:extLst>
          </p:cNvPr>
          <p:cNvSpPr/>
          <p:nvPr/>
        </p:nvSpPr>
        <p:spPr>
          <a:xfrm>
            <a:off x="-4775334" y="795528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E278D5-7CC0-39C8-49A4-4FD8A1444E71}"/>
              </a:ext>
            </a:extLst>
          </p:cNvPr>
          <p:cNvSpPr/>
          <p:nvPr/>
        </p:nvSpPr>
        <p:spPr>
          <a:xfrm>
            <a:off x="-3741217" y="343453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6FF70B-7035-9427-F1C2-F935E6246022}"/>
              </a:ext>
            </a:extLst>
          </p:cNvPr>
          <p:cNvSpPr/>
          <p:nvPr/>
        </p:nvSpPr>
        <p:spPr>
          <a:xfrm rot="5400000">
            <a:off x="-2063350" y="324696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A524D4-CD6D-17F4-3D36-AC637EF1D8B0}"/>
              </a:ext>
            </a:extLst>
          </p:cNvPr>
          <p:cNvSpPr/>
          <p:nvPr/>
        </p:nvSpPr>
        <p:spPr>
          <a:xfrm rot="16200000">
            <a:off x="-5419084" y="324696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8E92A2-8DC3-C956-193E-24AA0899001A}"/>
              </a:ext>
            </a:extLst>
          </p:cNvPr>
          <p:cNvSpPr/>
          <p:nvPr/>
        </p:nvSpPr>
        <p:spPr>
          <a:xfrm rot="897663">
            <a:off x="-4107600" y="61640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2DE732-91FD-CF4D-DDC4-B148C65B10B1}"/>
              </a:ext>
            </a:extLst>
          </p:cNvPr>
          <p:cNvSpPr/>
          <p:nvPr/>
        </p:nvSpPr>
        <p:spPr>
          <a:xfrm rot="20468297">
            <a:off x="-3254721" y="616403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1160B-D1F1-A86A-FE70-F5B19A044820}"/>
              </a:ext>
            </a:extLst>
          </p:cNvPr>
          <p:cNvSpPr/>
          <p:nvPr/>
        </p:nvSpPr>
        <p:spPr>
          <a:xfrm rot="5400000">
            <a:off x="-4695986" y="1285562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82835B4-5132-AEDA-14D5-BBD5C4C75AF6}"/>
              </a:ext>
            </a:extLst>
          </p:cNvPr>
          <p:cNvSpPr/>
          <p:nvPr/>
        </p:nvSpPr>
        <p:spPr>
          <a:xfrm>
            <a:off x="12577482" y="-2478397"/>
            <a:ext cx="5145741" cy="2645280"/>
          </a:xfrm>
          <a:prstGeom prst="cloud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64134" y="-2881115"/>
              <a:ext cx="4497584" cy="28811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97584" cy="2881115"/>
                    </a:xfrm>
                    <a:prstGeom prst="rect">
                      <a:avLst/>
                    </a:prstGeom>
                  </am3d:spPr>
                  <am3d:camera>
                    <am3d:pos x="0" y="0" z="554946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87857" d="1000000"/>
                    <am3d:preTrans dx="0" dy="-3482752" dz="423"/>
                    <am3d:scale>
                      <am3d:sx n="1000000" d="1000000"/>
                      <am3d:sy n="1000000" d="1000000"/>
                      <am3d:sz n="1000000" d="1000000"/>
                    </am3d:scale>
                    <am3d:rot ax="-3535007" ay="2468137" az="-284989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9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Kodiak car black">
                <a:extLst>
                  <a:ext uri="{FF2B5EF4-FFF2-40B4-BE49-F238E27FC236}">
                    <a16:creationId xmlns:a16="http://schemas.microsoft.com/office/drawing/2014/main" id="{2FD85FE8-93DA-82FF-1B76-4F58A31776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4134" y="-2881115"/>
                <a:ext cx="4497584" cy="28811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519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252</Words>
  <Application>Microsoft Office PowerPoint</Application>
  <PresentationFormat>Widescreen</PresentationFormat>
  <Paragraphs>119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Official LIGMATV</dc:creator>
  <cp:lastModifiedBy>Official LIGMATV</cp:lastModifiedBy>
  <cp:revision>1</cp:revision>
  <dcterms:created xsi:type="dcterms:W3CDTF">2023-10-31T09:00:13Z</dcterms:created>
  <dcterms:modified xsi:type="dcterms:W3CDTF">2023-10-31T09:43:26Z</dcterms:modified>
</cp:coreProperties>
</file>